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3" r:id="rId4"/>
    <p:sldId id="264" r:id="rId5"/>
    <p:sldId id="265" r:id="rId6"/>
    <p:sldId id="266" r:id="rId7"/>
    <p:sldId id="267" r:id="rId8"/>
    <p:sldId id="261" r:id="rId9"/>
    <p:sldId id="262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EB Garamond" panose="020B0604020202020204" charset="0"/>
      <p:regular r:id="rId16"/>
      <p:bold r:id="rId17"/>
      <p:italic r:id="rId18"/>
      <p:boldItalic r:id="rId19"/>
    </p:embeddedFont>
    <p:embeddedFont>
      <p:font typeface="EB Garamond Medium" panose="020B0604020202020204" charset="0"/>
      <p:regular r:id="rId20"/>
      <p:bold r:id="rId21"/>
      <p:italic r:id="rId22"/>
      <p:boldItalic r:id="rId23"/>
    </p:embeddedFont>
    <p:embeddedFont>
      <p:font typeface="Public Sans" panose="020B0604020202020204" charset="0"/>
      <p:regular r:id="rId24"/>
      <p:bold r:id="rId25"/>
      <p:italic r:id="rId26"/>
      <p:boldItalic r:id="rId27"/>
    </p:embeddedFont>
    <p:embeddedFont>
      <p:font typeface="Segoe UI" panose="020B0502040204020203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2" roundtripDataSignature="AMtx7mgi0kjxGqkhxQ1T/e5fqxRXDJpQI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shanthyousuff123@gmail.com" initials="k" lastIdx="1" clrIdx="0">
    <p:extLst>
      <p:ext uri="{19B8F6BF-5375-455C-9EA6-DF929625EA0E}">
        <p15:presenceInfo xmlns:p15="http://schemas.microsoft.com/office/powerpoint/2012/main" userId="039e35afc38149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988E83-D4C4-4DDE-B1E8-2A12097C507F}"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" y="438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customschemas.google.com/relationships/presentationmetadata" Target="meta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4517016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2386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  <p:sldLayoutId id="2147483706" r:id="rId57"/>
    <p:sldLayoutId id="2147483707" r:id="rId58"/>
    <p:sldLayoutId id="2147483708" r:id="rId59"/>
    <p:sldLayoutId id="2147483709" r:id="rId60"/>
    <p:sldLayoutId id="2147483710" r:id="rId61"/>
    <p:sldLayoutId id="2147483711" r:id="rId62"/>
    <p:sldLayoutId id="2147483712" r:id="rId63"/>
    <p:sldLayoutId id="2147483713" r:id="rId64"/>
    <p:sldLayoutId id="2147483714" r:id="rId65"/>
    <p:sldLayoutId id="2147483715" r:id="rId66"/>
    <p:sldLayoutId id="2147483716" r:id="rId67"/>
    <p:sldLayoutId id="2147483718" r:id="rId68"/>
    <p:sldLayoutId id="2147483719" r:id="rId69"/>
    <p:sldLayoutId id="2147483720" r:id="rId70"/>
    <p:sldLayoutId id="2147483721" r:id="rId71"/>
    <p:sldLayoutId id="2147483722" r:id="rId72"/>
    <p:sldLayoutId id="2147483723" r:id="rId73"/>
    <p:sldLayoutId id="2147483724" r:id="rId74"/>
    <p:sldLayoutId id="2147483725" r:id="rId75"/>
    <p:sldLayoutId id="2147483726" r:id="rId76"/>
    <p:sldLayoutId id="2147483727" r:id="rId77"/>
    <p:sldLayoutId id="2147483728" r:id="rId78"/>
    <p:sldLayoutId id="2147483729" r:id="rId79"/>
    <p:sldLayoutId id="2147483730" r:id="rId80"/>
    <p:sldLayoutId id="2147483731" r:id="rId81"/>
    <p:sldLayoutId id="2147483732" r:id="rId82"/>
    <p:sldLayoutId id="2147483733" r:id="rId83"/>
    <p:sldLayoutId id="2147483734" r:id="rId84"/>
    <p:sldLayoutId id="2147483735" r:id="rId85"/>
    <p:sldLayoutId id="2147483736" r:id="rId86"/>
    <p:sldLayoutId id="2147483737" r:id="rId87"/>
    <p:sldLayoutId id="2147483738" r:id="rId88"/>
    <p:sldLayoutId id="2147483739" r:id="rId89"/>
    <p:sldLayoutId id="2147483740" r:id="rId90"/>
    <p:sldLayoutId id="2147483741" r:id="rId91"/>
    <p:sldLayoutId id="2147483742" r:id="rId92"/>
    <p:sldLayoutId id="2147483743" r:id="rId93"/>
    <p:sldLayoutId id="2147483744" r:id="rId94"/>
    <p:sldLayoutId id="2147483745" r:id="rId95"/>
    <p:sldLayoutId id="2147483746" r:id="rId96"/>
    <p:sldLayoutId id="2147483747" r:id="rId97"/>
    <p:sldLayoutId id="2147483748" r:id="rId98"/>
    <p:sldLayoutId id="2147483749" r:id="rId99"/>
    <p:sldLayoutId id="2147483750" r:id="rId100"/>
    <p:sldLayoutId id="2147483751" r:id="rId101"/>
    <p:sldLayoutId id="2147483752" r:id="rId102"/>
    <p:sldLayoutId id="2147483753" r:id="rId103"/>
    <p:sldLayoutId id="2147483754" r:id="rId104"/>
    <p:sldLayoutId id="2147483755" r:id="rId105"/>
    <p:sldLayoutId id="2147483756" r:id="rId106"/>
    <p:sldLayoutId id="2147483757" r:id="rId107"/>
    <p:sldLayoutId id="2147483758" r:id="rId108"/>
    <p:sldLayoutId id="2147483759" r:id="rId109"/>
    <p:sldLayoutId id="2147483760" r:id="rId110"/>
    <p:sldLayoutId id="2147483761" r:id="rId111"/>
    <p:sldLayoutId id="2147483762" r:id="rId112"/>
    <p:sldLayoutId id="2147483763" r:id="rId113"/>
    <p:sldLayoutId id="2147483764" r:id="rId114"/>
    <p:sldLayoutId id="2147483765" r:id="rId1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Portfolio Website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9"/>
          <a:stretch/>
        </p:blipFill>
        <p:spPr>
          <a:xfrm>
            <a:off x="4447624" y="-1096335"/>
            <a:ext cx="9144000" cy="7197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IN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Portfolio Website 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>
              <a:buFont typeface="EB Garamond Medium"/>
              <a:buChar char="▪"/>
            </a:pPr>
            <a:r>
              <a:rPr lang="en-IN" dirty="0">
                <a:latin typeface="EB Garamond Medium"/>
                <a:ea typeface="EB Garamond Medium"/>
                <a:cs typeface="EB Garamond Medium"/>
                <a:sym typeface="EB Garamond Medium"/>
              </a:rPr>
              <a:t>A portfolio website is a unique way to showcase your work and let others know about yourself. It’s like an evergreen platform for your projects, case studies, and information about you.</a:t>
            </a:r>
          </a:p>
          <a:p>
            <a:pPr marL="285750" lvl="0" indent="-292100">
              <a:buFont typeface="EB Garamond Medium"/>
              <a:buChar char="▪"/>
            </a:pP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33355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107628158"/>
              </p:ext>
            </p:extLst>
          </p:nvPr>
        </p:nvGraphicFramePr>
        <p:xfrm>
          <a:off x="279240" y="2315789"/>
          <a:ext cx="4279525" cy="198105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45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52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2111a4533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r>
                        <a:rPr lang="en-IN" sz="1400" b="1" i="0" u="none" strike="noStrike" cap="none" dirty="0" err="1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Arial"/>
                          <a:cs typeface="Arial"/>
                          <a:sym typeface="Arial"/>
                        </a:rPr>
                        <a:t>Yuvakrishnan</a:t>
                      </a:r>
                      <a:r>
                        <a:rPr lang="en-IN" sz="1400" b="1" i="0" u="none" strike="noStrike" cap="none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Arial"/>
                          <a:cs typeface="Arial"/>
                          <a:sym typeface="Arial"/>
                        </a:rPr>
                        <a:t> S 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A5</a:t>
                      </a:r>
                      <a:endParaRPr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170754370"/>
                  </a:ext>
                </a:extLst>
              </a:tr>
              <a:tr h="354552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2111a4512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Robertson C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A5</a:t>
                      </a:r>
                      <a:endParaRPr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IN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2111a455</a:t>
                      </a:r>
                      <a:endParaRPr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 err="1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Kishanth</a:t>
                      </a:r>
                      <a:r>
                        <a:rPr lang="en-IN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 T</a:t>
                      </a:r>
                      <a:endParaRPr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A5</a:t>
                      </a:r>
                      <a:endParaRPr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2111a4525</a:t>
                      </a:r>
                      <a:endParaRPr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 err="1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Sathish</a:t>
                      </a:r>
                      <a:r>
                        <a:rPr lang="en-IN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 Kumar D</a:t>
                      </a:r>
                      <a:endParaRPr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A5</a:t>
                      </a:r>
                      <a:endParaRPr b="1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9060" y="141885"/>
            <a:ext cx="900684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1100" b="1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                                                                                           </a:t>
            </a:r>
            <a:r>
              <a:rPr lang="en-IN" altLang="en-US" sz="1100" b="1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Portfolio Website</a:t>
            </a:r>
            <a:endParaRPr lang="en-US" altLang="en-US" sz="1100" dirty="0">
              <a:latin typeface="Segoe UI" pitchFamily="34" charset="0"/>
              <a:cs typeface="Segoe UI" pitchFamily="34" charset="0"/>
            </a:endParaRPr>
          </a:p>
          <a:p>
            <a:pPr eaLnBrk="1" hangingPunct="1">
              <a:spcBef>
                <a:spcPts val="1138"/>
              </a:spcBef>
            </a:pPr>
            <a:r>
              <a:rPr lang="en-US" altLang="en-US" sz="1100" b="1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                                                                        Software</a:t>
            </a:r>
            <a:r>
              <a:rPr lang="en-US" altLang="en-US" sz="1100" b="1" dirty="0">
                <a:solidFill>
                  <a:srgbClr val="23292E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1100" b="1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Requirements</a:t>
            </a:r>
            <a:r>
              <a:rPr lang="en-US" altLang="en-US" sz="1100" b="1" dirty="0">
                <a:solidFill>
                  <a:srgbClr val="23292E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1100" b="1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Specification(SRS)</a:t>
            </a:r>
            <a:endParaRPr lang="en-US" altLang="en-US" sz="1100" dirty="0">
              <a:latin typeface="Segoe UI" pitchFamily="34" charset="0"/>
              <a:cs typeface="Segoe UI" pitchFamily="34" charset="0"/>
            </a:endParaRPr>
          </a:p>
          <a:p>
            <a:pPr eaLnBrk="1" hangingPunct="1">
              <a:spcBef>
                <a:spcPts val="1363"/>
              </a:spcBef>
            </a:pPr>
            <a:r>
              <a:rPr lang="en-US" altLang="en-US" sz="1100" b="1" i="1" u="sng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Contents:</a:t>
            </a:r>
            <a:endParaRPr lang="en-US" altLang="en-US" sz="1100" dirty="0">
              <a:latin typeface="Segoe UI" pitchFamily="34" charset="0"/>
              <a:cs typeface="Segoe UI" pitchFamily="34" charset="0"/>
            </a:endParaRPr>
          </a:p>
          <a:p>
            <a:pPr eaLnBrk="1" hangingPunct="1">
              <a:spcBef>
                <a:spcPts val="1088"/>
              </a:spcBef>
              <a:buClr>
                <a:srgbClr val="23292E"/>
              </a:buClr>
              <a:buFont typeface="Segoe UI" pitchFamily="34" charset="0"/>
              <a:buAutoNum type="romanLcPeriod"/>
            </a:pPr>
            <a:r>
              <a:rPr lang="en-US" altLang="en-US" sz="1100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PURPOSE</a:t>
            </a:r>
            <a:endParaRPr lang="en-US" altLang="en-US" sz="1100" dirty="0">
              <a:latin typeface="Segoe UI" pitchFamily="34" charset="0"/>
              <a:cs typeface="Segoe UI" pitchFamily="34" charset="0"/>
            </a:endParaRPr>
          </a:p>
          <a:p>
            <a:pPr eaLnBrk="1" hangingPunct="1">
              <a:spcBef>
                <a:spcPts val="13"/>
              </a:spcBef>
              <a:buClr>
                <a:srgbClr val="23292E"/>
              </a:buClr>
              <a:buFont typeface="Segoe UI" pitchFamily="34" charset="0"/>
              <a:buAutoNum type="romanLcPeriod"/>
            </a:pPr>
            <a:endParaRPr lang="en-US" altLang="en-US" sz="1100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buClr>
                <a:srgbClr val="23292E"/>
              </a:buClr>
              <a:buFont typeface="Segoe UI" pitchFamily="34" charset="0"/>
              <a:buAutoNum type="romanLcPeriod"/>
            </a:pPr>
            <a:r>
              <a:rPr lang="en-US" altLang="en-US" sz="1100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STAKEHOLDERS</a:t>
            </a:r>
            <a:endParaRPr lang="en-US" altLang="en-US" sz="1100" dirty="0">
              <a:latin typeface="Segoe UI" pitchFamily="34" charset="0"/>
              <a:cs typeface="Segoe UI" pitchFamily="34" charset="0"/>
            </a:endParaRPr>
          </a:p>
          <a:p>
            <a:pPr eaLnBrk="1" hangingPunct="1">
              <a:spcBef>
                <a:spcPts val="25"/>
              </a:spcBef>
              <a:buClr>
                <a:srgbClr val="23292E"/>
              </a:buClr>
              <a:buFont typeface="Segoe UI" pitchFamily="34" charset="0"/>
              <a:buAutoNum type="romanLcPeriod"/>
            </a:pPr>
            <a:endParaRPr lang="en-US" altLang="en-US" sz="1100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buClr>
                <a:srgbClr val="23292E"/>
              </a:buClr>
              <a:buFont typeface="Segoe UI" pitchFamily="34" charset="0"/>
              <a:buAutoNum type="romanLcPeriod"/>
            </a:pPr>
            <a:r>
              <a:rPr lang="en-US" altLang="en-US" sz="1100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FUNCTIONAL</a:t>
            </a:r>
            <a:r>
              <a:rPr lang="en-US" altLang="en-US" sz="1100" dirty="0">
                <a:solidFill>
                  <a:srgbClr val="23292E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1100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REQUIREMENTS</a:t>
            </a:r>
            <a:endParaRPr lang="en-US" altLang="en-US" sz="1100" dirty="0">
              <a:latin typeface="Segoe UI" pitchFamily="34" charset="0"/>
              <a:cs typeface="Segoe UI" pitchFamily="34" charset="0"/>
            </a:endParaRPr>
          </a:p>
          <a:p>
            <a:pPr eaLnBrk="1" hangingPunct="1">
              <a:spcBef>
                <a:spcPts val="13"/>
              </a:spcBef>
              <a:buClr>
                <a:srgbClr val="23292E"/>
              </a:buClr>
              <a:buFont typeface="Segoe UI" pitchFamily="34" charset="0"/>
              <a:buAutoNum type="romanLcPeriod"/>
            </a:pPr>
            <a:endParaRPr lang="en-US" altLang="en-US" sz="1100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buClr>
                <a:srgbClr val="23292E"/>
              </a:buClr>
              <a:buFont typeface="Segoe UI" pitchFamily="34" charset="0"/>
              <a:buAutoNum type="romanLcPeriod"/>
            </a:pPr>
            <a:r>
              <a:rPr lang="en-US" altLang="en-US" sz="1100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NON-FUNCTIONAL</a:t>
            </a:r>
            <a:r>
              <a:rPr lang="en-US" altLang="en-US" sz="1100" dirty="0">
                <a:solidFill>
                  <a:srgbClr val="23292E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1100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REQUIREMENTS</a:t>
            </a:r>
            <a:endParaRPr lang="en-US" altLang="en-US" sz="1100" dirty="0">
              <a:latin typeface="Segoe UI" pitchFamily="34" charset="0"/>
              <a:cs typeface="Segoe UI" pitchFamily="34" charset="0"/>
            </a:endParaRPr>
          </a:p>
          <a:p>
            <a:pPr eaLnBrk="1" hangingPunct="1">
              <a:spcBef>
                <a:spcPts val="25"/>
              </a:spcBef>
              <a:buClr>
                <a:srgbClr val="23292E"/>
              </a:buClr>
              <a:buFont typeface="Segoe UI" pitchFamily="34" charset="0"/>
              <a:buAutoNum type="romanLcPeriod"/>
            </a:pPr>
            <a:endParaRPr lang="en-US" altLang="en-US" sz="1100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buClr>
                <a:srgbClr val="23292E"/>
              </a:buClr>
              <a:buFont typeface="Segoe UI" pitchFamily="34" charset="0"/>
              <a:buAutoNum type="romanLcPeriod"/>
            </a:pPr>
            <a:r>
              <a:rPr lang="en-US" altLang="en-US" sz="1100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UI</a:t>
            </a:r>
            <a:r>
              <a:rPr lang="en-US" altLang="en-US" sz="1100" dirty="0">
                <a:solidFill>
                  <a:srgbClr val="23292E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1100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(User</a:t>
            </a:r>
            <a:r>
              <a:rPr lang="en-US" altLang="en-US" sz="1100" dirty="0">
                <a:solidFill>
                  <a:srgbClr val="23292E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1100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Interface)</a:t>
            </a:r>
          </a:p>
          <a:p>
            <a:pPr eaLnBrk="1" hangingPunct="1">
              <a:buClr>
                <a:srgbClr val="23292E"/>
              </a:buClr>
              <a:buFont typeface="Segoe UI" pitchFamily="34" charset="0"/>
              <a:buAutoNum type="romanLcPeriod"/>
            </a:pPr>
            <a:endParaRPr lang="en-US" altLang="en-US" sz="1100" dirty="0">
              <a:solidFill>
                <a:srgbClr val="23292E"/>
              </a:solidFill>
              <a:latin typeface="Segoe UI" pitchFamily="34" charset="0"/>
              <a:cs typeface="Segoe UI" pitchFamily="34" charset="0"/>
            </a:endParaRPr>
          </a:p>
          <a:p>
            <a:pPr eaLnBrk="1" hangingPunct="1">
              <a:buClr>
                <a:srgbClr val="23292E"/>
              </a:buClr>
              <a:buFont typeface="Segoe UI" pitchFamily="34" charset="0"/>
              <a:buAutoNum type="romanLcPeriod"/>
            </a:pPr>
            <a:r>
              <a:rPr lang="en-US" altLang="en-US" sz="1100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 Hardware Requirement</a:t>
            </a:r>
            <a:endParaRPr lang="en-US" altLang="en-US" sz="1100" dirty="0">
              <a:latin typeface="Segoe UI" pitchFamily="34" charset="0"/>
              <a:cs typeface="Segoe UI" pitchFamily="34" charset="0"/>
            </a:endParaRPr>
          </a:p>
          <a:p>
            <a:pPr eaLnBrk="1" hangingPunct="1">
              <a:spcBef>
                <a:spcPts val="13"/>
              </a:spcBef>
              <a:buClr>
                <a:srgbClr val="23292E"/>
              </a:buClr>
              <a:buFont typeface="Segoe UI" pitchFamily="34" charset="0"/>
              <a:buAutoNum type="romanLcPeriod"/>
            </a:pPr>
            <a:endParaRPr lang="en-US" altLang="en-US" sz="1100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buClr>
                <a:srgbClr val="23292E"/>
              </a:buClr>
              <a:buFont typeface="Segoe UI" pitchFamily="34" charset="0"/>
              <a:buAutoNum type="romanLcPeriod"/>
            </a:pPr>
            <a:r>
              <a:rPr lang="en-US" altLang="en-US" sz="1100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System</a:t>
            </a:r>
            <a:r>
              <a:rPr lang="en-US" altLang="en-US" sz="1100" dirty="0">
                <a:solidFill>
                  <a:srgbClr val="23292E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1100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Architecture</a:t>
            </a:r>
            <a:endParaRPr lang="en-US" altLang="en-US" sz="1100" dirty="0">
              <a:latin typeface="Segoe UI" pitchFamily="34" charset="0"/>
              <a:cs typeface="Segoe UI" pitchFamily="34" charset="0"/>
            </a:endParaRPr>
          </a:p>
          <a:p>
            <a:pPr eaLnBrk="1" hangingPunct="1">
              <a:spcBef>
                <a:spcPts val="25"/>
              </a:spcBef>
              <a:buClr>
                <a:srgbClr val="23292E"/>
              </a:buClr>
              <a:buFont typeface="Segoe UI" pitchFamily="34" charset="0"/>
              <a:buAutoNum type="romanLcPeriod"/>
            </a:pPr>
            <a:endParaRPr lang="en-US" altLang="en-US" sz="1100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buClr>
                <a:srgbClr val="23292E"/>
              </a:buClr>
              <a:buFont typeface="Segoe UI" pitchFamily="34" charset="0"/>
              <a:buAutoNum type="romanLcPeriod"/>
            </a:pPr>
            <a:r>
              <a:rPr lang="en-US" altLang="en-US" sz="1100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Data</a:t>
            </a:r>
            <a:r>
              <a:rPr lang="en-US" altLang="en-US" sz="1100" dirty="0">
                <a:solidFill>
                  <a:srgbClr val="23292E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1100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management</a:t>
            </a:r>
            <a:endParaRPr lang="en-US" altLang="en-US" sz="1100" dirty="0">
              <a:latin typeface="Segoe UI" pitchFamily="34" charset="0"/>
              <a:cs typeface="Segoe UI" pitchFamily="34" charset="0"/>
            </a:endParaRPr>
          </a:p>
          <a:p>
            <a:pPr eaLnBrk="1" hangingPunct="1">
              <a:spcBef>
                <a:spcPts val="13"/>
              </a:spcBef>
              <a:buClr>
                <a:srgbClr val="23292E"/>
              </a:buClr>
              <a:buFont typeface="Segoe UI" pitchFamily="34" charset="0"/>
              <a:buAutoNum type="romanLcPeriod"/>
            </a:pPr>
            <a:endParaRPr lang="en-US" altLang="en-US" sz="1100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buClr>
                <a:srgbClr val="23292E"/>
              </a:buClr>
              <a:buFont typeface="Segoe UI" pitchFamily="34" charset="0"/>
              <a:buAutoNum type="romanLcPeriod"/>
            </a:pPr>
            <a:r>
              <a:rPr lang="en-US" altLang="en-US" sz="1100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Testing</a:t>
            </a:r>
            <a:r>
              <a:rPr lang="en-US" altLang="en-US" sz="1100" dirty="0">
                <a:solidFill>
                  <a:srgbClr val="23292E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1100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&amp;</a:t>
            </a:r>
            <a:r>
              <a:rPr lang="en-US" altLang="en-US" sz="1100" dirty="0">
                <a:solidFill>
                  <a:srgbClr val="23292E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1100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quality</a:t>
            </a:r>
            <a:r>
              <a:rPr lang="en-US" altLang="en-US" sz="1100" dirty="0">
                <a:solidFill>
                  <a:srgbClr val="23292E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1100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assurance</a:t>
            </a:r>
            <a:endParaRPr lang="en-US" altLang="en-US" sz="1100" dirty="0">
              <a:latin typeface="Segoe UI" pitchFamily="34" charset="0"/>
              <a:cs typeface="Segoe UI" pitchFamily="34" charset="0"/>
            </a:endParaRPr>
          </a:p>
          <a:p>
            <a:pPr eaLnBrk="1" hangingPunct="1">
              <a:spcBef>
                <a:spcPts val="38"/>
              </a:spcBef>
            </a:pPr>
            <a:endParaRPr lang="en-US" altLang="en-US" sz="1100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US" altLang="en-US" sz="1100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ix.</a:t>
            </a:r>
            <a:r>
              <a:rPr lang="en-IN" altLang="en-US" sz="1100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altLang="en-US" sz="1100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Conclusion</a:t>
            </a:r>
            <a:endParaRPr lang="en-US" altLang="en-US" sz="1100" dirty="0"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291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4441" y="363180"/>
            <a:ext cx="8778240" cy="44147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eaLnBrk="1" hangingPunct="1">
              <a:spcBef>
                <a:spcPts val="1000"/>
              </a:spcBef>
            </a:pPr>
            <a:r>
              <a:rPr lang="en-US" altLang="en-US" sz="1100" b="1" i="1" u="sng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PURPOSE</a:t>
            </a:r>
            <a:endParaRPr lang="en-US" altLang="en-US" sz="1100" dirty="0">
              <a:latin typeface="Segoe UI" pitchFamily="34" charset="0"/>
              <a:cs typeface="Segoe UI" pitchFamily="34" charset="0"/>
            </a:endParaRPr>
          </a:p>
          <a:p>
            <a:pPr eaLnBrk="1" hangingPunct="1">
              <a:spcBef>
                <a:spcPts val="38"/>
              </a:spcBef>
            </a:pPr>
            <a:endParaRPr lang="en-US" altLang="en-US" sz="1100" dirty="0">
              <a:latin typeface="Segoe UI" pitchFamily="34" charset="0"/>
              <a:cs typeface="Segoe UI" pitchFamily="34" charset="0"/>
            </a:endParaRPr>
          </a:p>
          <a:p>
            <a:pPr eaLnBrk="1" hangingPunct="1"/>
            <a:r>
              <a:rPr lang="en-IN" altLang="en-US" sz="1100" dirty="0">
                <a:latin typeface="Segoe UI" pitchFamily="34" charset="0"/>
                <a:cs typeface="Segoe UI" pitchFamily="34" charset="0"/>
              </a:rPr>
              <a:t>A portfolio website is a unique way to showcase your </a:t>
            </a:r>
            <a:r>
              <a:rPr lang="en-IN" altLang="en-US" sz="1100" b="1" dirty="0">
                <a:latin typeface="Segoe UI" pitchFamily="34" charset="0"/>
                <a:cs typeface="Segoe UI" pitchFamily="34" charset="0"/>
              </a:rPr>
              <a:t>work</a:t>
            </a:r>
            <a:r>
              <a:rPr lang="en-IN" altLang="en-US" sz="1100" dirty="0">
                <a:latin typeface="Segoe UI" pitchFamily="34" charset="0"/>
                <a:cs typeface="Segoe UI" pitchFamily="34" charset="0"/>
              </a:rPr>
              <a:t> and let others know about </a:t>
            </a:r>
            <a:r>
              <a:rPr lang="en-IN" altLang="en-US" sz="1100" b="1" dirty="0">
                <a:latin typeface="Segoe UI" pitchFamily="34" charset="0"/>
                <a:cs typeface="Segoe UI" pitchFamily="34" charset="0"/>
              </a:rPr>
              <a:t>yourself</a:t>
            </a:r>
            <a:r>
              <a:rPr lang="en-IN" altLang="en-US" sz="1100" dirty="0">
                <a:latin typeface="Segoe UI" pitchFamily="34" charset="0"/>
                <a:cs typeface="Segoe UI" pitchFamily="34" charset="0"/>
              </a:rPr>
              <a:t>.</a:t>
            </a:r>
          </a:p>
          <a:p>
            <a:pPr eaLnBrk="1" hangingPunct="1"/>
            <a:endParaRPr lang="en-US" altLang="en-US" sz="1100" b="1" i="1" u="sng" dirty="0">
              <a:solidFill>
                <a:srgbClr val="23292E"/>
              </a:solidFill>
              <a:latin typeface="Segoe UI" pitchFamily="34" charset="0"/>
              <a:cs typeface="Segoe UI" pitchFamily="34" charset="0"/>
            </a:endParaRPr>
          </a:p>
          <a:p>
            <a:pPr eaLnBrk="1" hangingPunct="1"/>
            <a:r>
              <a:rPr lang="en-US" altLang="en-US" sz="1100" b="1" i="1" u="sng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STAKEHOLDERS</a:t>
            </a:r>
            <a:endParaRPr lang="en-US" altLang="en-US" sz="1100" dirty="0">
              <a:latin typeface="Segoe UI" pitchFamily="34" charset="0"/>
              <a:cs typeface="Segoe UI" pitchFamily="34" charset="0"/>
            </a:endParaRPr>
          </a:p>
          <a:p>
            <a:pPr eaLnBrk="1" hangingPunct="1"/>
            <a:endParaRPr lang="en-US" altLang="en-US" sz="1100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27000"/>
              </a:lnSpc>
            </a:pPr>
            <a:r>
              <a:rPr lang="en-US" altLang="en-US" sz="1100" i="1" dirty="0">
                <a:solidFill>
                  <a:srgbClr val="23292E"/>
                </a:solidFill>
                <a:latin typeface="Times New Roman" pitchFamily="18" charset="0"/>
                <a:cs typeface="Times New Roman" pitchFamily="18" charset="0"/>
              </a:rPr>
              <a:t>The  </a:t>
            </a:r>
            <a:r>
              <a:rPr lang="en-US" altLang="en-US" sz="1100" dirty="0">
                <a:solidFill>
                  <a:srgbClr val="23292E"/>
                </a:solidFill>
                <a:latin typeface="Times New Roman" pitchFamily="18" charset="0"/>
                <a:cs typeface="Times New Roman" pitchFamily="18" charset="0"/>
              </a:rPr>
              <a:t>stakeholders for this project include the</a:t>
            </a:r>
          </a:p>
          <a:p>
            <a:pPr eaLnBrk="1" hangingPunct="1">
              <a:lnSpc>
                <a:spcPct val="127000"/>
              </a:lnSpc>
            </a:pPr>
            <a:r>
              <a:rPr lang="en-US" altLang="en-US" sz="11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        </a:t>
            </a:r>
            <a:r>
              <a:rPr lang="en-IN" altLang="en-US" sz="1100" b="1" dirty="0">
                <a:solidFill>
                  <a:srgbClr val="FF0000"/>
                </a:solidFill>
                <a:latin typeface="Segoe UI" pitchFamily="34" charset="0"/>
                <a:cs typeface="Segoe UI" pitchFamily="34" charset="0"/>
              </a:rPr>
              <a:t>TEAM</a:t>
            </a:r>
            <a:r>
              <a:rPr lang="en-US" altLang="en-US" sz="11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1100" b="1" dirty="0">
                <a:solidFill>
                  <a:srgbClr val="FF0000"/>
                </a:solidFill>
                <a:latin typeface="Segoe UI" pitchFamily="34" charset="0"/>
                <a:cs typeface="Segoe UI" pitchFamily="34" charset="0"/>
              </a:rPr>
              <a:t>HEAD</a:t>
            </a:r>
            <a:r>
              <a:rPr lang="en-US" altLang="en-US" sz="11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altLang="en-US" sz="1100" b="1" dirty="0" err="1">
                <a:solidFill>
                  <a:srgbClr val="23292E"/>
                </a:solidFill>
                <a:latin typeface="Segoe UI" pitchFamily="34" charset="0"/>
                <a:cs typeface="Times New Roman" pitchFamily="18" charset="0"/>
              </a:rPr>
              <a:t>Yuvakrishnan</a:t>
            </a:r>
            <a:r>
              <a:rPr lang="en-IN" altLang="en-US" sz="1100" b="1" dirty="0">
                <a:solidFill>
                  <a:srgbClr val="23292E"/>
                </a:solidFill>
                <a:latin typeface="Segoe UI" pitchFamily="34" charset="0"/>
                <a:cs typeface="Times New Roman" pitchFamily="18" charset="0"/>
              </a:rPr>
              <a:t> S R</a:t>
            </a:r>
            <a:r>
              <a:rPr lang="en-US" altLang="en-US" sz="1100" b="1" dirty="0">
                <a:solidFill>
                  <a:srgbClr val="23292E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eaLnBrk="1" hangingPunct="1">
              <a:lnSpc>
                <a:spcPct val="127000"/>
              </a:lnSpc>
            </a:pPr>
            <a:r>
              <a:rPr lang="en-US" altLang="en-US" sz="1100" b="1" dirty="0">
                <a:solidFill>
                  <a:srgbClr val="7030A0"/>
                </a:solidFill>
                <a:latin typeface="Times New Roman" pitchFamily="18" charset="0"/>
                <a:ea typeface="Segoe UI" panose="02000000000000000000" pitchFamily="2" charset="0"/>
                <a:cs typeface="Times New Roman" pitchFamily="18" charset="0"/>
              </a:rPr>
              <a:t>                </a:t>
            </a:r>
            <a:r>
              <a:rPr lang="en-US" altLang="en-US" sz="1100" b="1" dirty="0">
                <a:solidFill>
                  <a:srgbClr val="7030A0"/>
                </a:solidFill>
                <a:latin typeface="Segoe UI" pitchFamily="34" charset="0"/>
                <a:ea typeface="Segoe UI" panose="02000000000000000000" pitchFamily="2" charset="0"/>
                <a:cs typeface="Segoe UI" pitchFamily="34" charset="0"/>
              </a:rPr>
              <a:t>TEAM MEMBERS </a:t>
            </a:r>
            <a:r>
              <a:rPr lang="en-IN" altLang="en-US" sz="1100" b="1" dirty="0">
                <a:solidFill>
                  <a:srgbClr val="23292E"/>
                </a:solidFill>
                <a:latin typeface="Segoe UI" panose="02000000000000000000" pitchFamily="2" charset="0"/>
                <a:ea typeface="Segoe UI" panose="02000000000000000000" pitchFamily="2" charset="0"/>
                <a:cs typeface="Times New Roman" pitchFamily="18" charset="0"/>
              </a:rPr>
              <a:t>Robertson C </a:t>
            </a:r>
            <a:r>
              <a:rPr lang="en-US" altLang="en-US" sz="1100" b="1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,</a:t>
            </a:r>
            <a:r>
              <a:rPr lang="en-IN" altLang="en-US" sz="1100" b="1" dirty="0" err="1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Kishanth</a:t>
            </a:r>
            <a:r>
              <a:rPr lang="en-IN" altLang="en-US" sz="1100" b="1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 T</a:t>
            </a:r>
            <a:r>
              <a:rPr lang="en-US" altLang="en-US" sz="1100" b="1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,</a:t>
            </a:r>
            <a:r>
              <a:rPr lang="en-US" altLang="en-US" sz="1100" b="1" dirty="0">
                <a:solidFill>
                  <a:srgbClr val="23292E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altLang="en-US" sz="1100" b="1" dirty="0" err="1">
                <a:solidFill>
                  <a:srgbClr val="23292E"/>
                </a:solidFill>
                <a:latin typeface="Segoe UI" panose="02000000000000000000" pitchFamily="2" charset="0"/>
                <a:ea typeface="Segoe UI" panose="02000000000000000000" pitchFamily="2" charset="0"/>
                <a:cs typeface="Times New Roman" pitchFamily="18" charset="0"/>
              </a:rPr>
              <a:t>Sathish</a:t>
            </a:r>
            <a:r>
              <a:rPr lang="en-IN" altLang="en-US" sz="1100" b="1" dirty="0">
                <a:solidFill>
                  <a:srgbClr val="23292E"/>
                </a:solidFill>
                <a:latin typeface="Segoe UI" panose="02000000000000000000" pitchFamily="2" charset="0"/>
                <a:ea typeface="Segoe UI" panose="02000000000000000000" pitchFamily="2" charset="0"/>
                <a:cs typeface="Times New Roman" pitchFamily="18" charset="0"/>
              </a:rPr>
              <a:t> Kumar D</a:t>
            </a:r>
            <a:endParaRPr lang="en-US" altLang="en-US" sz="1100" b="1" i="1" u="sng" dirty="0">
              <a:solidFill>
                <a:srgbClr val="23292E"/>
              </a:solidFill>
              <a:latin typeface="Segoe UI" panose="02000000000000000000" pitchFamily="2" charset="0"/>
              <a:ea typeface="Segoe UI" panose="02000000000000000000" pitchFamily="2" charset="0"/>
              <a:cs typeface="Segoe UI" pitchFamily="34" charset="0"/>
            </a:endParaRPr>
          </a:p>
          <a:p>
            <a:pPr eaLnBrk="1" hangingPunct="1"/>
            <a:endParaRPr lang="en-US" altLang="en-US" sz="1100" b="1" i="1" u="sng" dirty="0">
              <a:solidFill>
                <a:srgbClr val="23292E"/>
              </a:solidFill>
              <a:latin typeface="Segoe UI" pitchFamily="34" charset="0"/>
              <a:cs typeface="Segoe UI" pitchFamily="34" charset="0"/>
            </a:endParaRPr>
          </a:p>
          <a:p>
            <a:pPr eaLnBrk="1" hangingPunct="1"/>
            <a:r>
              <a:rPr lang="en-US" altLang="en-US" sz="1100" b="1" i="1" u="sng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FUNCTIONAL REQUIREMENTS</a:t>
            </a:r>
            <a:endParaRPr lang="en-US" altLang="en-US" sz="1100" dirty="0">
              <a:latin typeface="Segoe UI" pitchFamily="34" charset="0"/>
              <a:cs typeface="Segoe UI" pitchFamily="34" charset="0"/>
            </a:endParaRPr>
          </a:p>
          <a:p>
            <a:pPr eaLnBrk="1" hangingPunct="1"/>
            <a:endParaRPr lang="en-US" altLang="en-US" sz="1100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27000"/>
              </a:lnSpc>
            </a:pPr>
            <a:r>
              <a:rPr lang="en-IN" altLang="en-US" sz="1100" dirty="0">
                <a:latin typeface="Times New Roman" pitchFamily="18" charset="0"/>
                <a:cs typeface="Times New Roman" pitchFamily="18" charset="0"/>
              </a:rPr>
              <a:t>Home, User profile, Access, Contact, About.</a:t>
            </a:r>
            <a:endParaRPr lang="en-US" altLang="en-US" sz="1100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spcBef>
                <a:spcPts val="13"/>
              </a:spcBef>
            </a:pPr>
            <a:endParaRPr lang="en-US" altLang="en-US" sz="1100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US" altLang="en-US" sz="1100" b="1" i="1" u="sng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NON-FUNCTIONAL REQUIREMENTS</a:t>
            </a:r>
            <a:endParaRPr lang="en-US" altLang="en-US" sz="1100" dirty="0">
              <a:latin typeface="Segoe UI" pitchFamily="34" charset="0"/>
              <a:cs typeface="Segoe UI" pitchFamily="34" charset="0"/>
            </a:endParaRPr>
          </a:p>
          <a:p>
            <a:pPr eaLnBrk="1" hangingPunct="1">
              <a:spcBef>
                <a:spcPts val="38"/>
              </a:spcBef>
            </a:pPr>
            <a:endParaRPr lang="en-US" altLang="en-US" sz="1100" dirty="0">
              <a:latin typeface="Times New Roman" pitchFamily="18" charset="0"/>
              <a:cs typeface="Times New Roman" pitchFamily="18" charset="0"/>
            </a:endParaRPr>
          </a:p>
          <a:p>
            <a:pPr marL="171450" indent="-171450" eaLnBrk="1" hangingPunct="1">
              <a:buClr>
                <a:srgbClr val="23292E"/>
              </a:buClr>
              <a:buFont typeface="Arial" panose="020B0604020202020204" pitchFamily="34" charset="0"/>
              <a:buChar char="•"/>
            </a:pPr>
            <a:r>
              <a:rPr lang="en-US" altLang="en-US" sz="1100" b="1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Performance</a:t>
            </a:r>
            <a:endParaRPr lang="en-US" altLang="en-US" sz="1100" dirty="0">
              <a:latin typeface="Segoe UI" pitchFamily="34" charset="0"/>
              <a:cs typeface="Segoe UI" pitchFamily="34" charset="0"/>
            </a:endParaRPr>
          </a:p>
          <a:p>
            <a:pPr eaLnBrk="1" hangingPunct="1">
              <a:spcBef>
                <a:spcPts val="50"/>
              </a:spcBef>
              <a:buClr>
                <a:srgbClr val="23292E"/>
              </a:buClr>
            </a:pPr>
            <a:endParaRPr lang="en-IN" altLang="en-US" sz="1100" dirty="0">
              <a:latin typeface="Segoe UI" pitchFamily="34" charset="0"/>
              <a:cs typeface="Segoe UI" pitchFamily="34" charset="0"/>
            </a:endParaRPr>
          </a:p>
          <a:p>
            <a:pPr eaLnBrk="1" hangingPunct="1">
              <a:spcBef>
                <a:spcPts val="50"/>
              </a:spcBef>
              <a:buClr>
                <a:srgbClr val="23292E"/>
              </a:buClr>
            </a:pPr>
            <a:r>
              <a:rPr lang="en-IN" altLang="en-US" sz="1100" dirty="0">
                <a:latin typeface="Segoe UI" pitchFamily="34" charset="0"/>
                <a:cs typeface="Segoe UI" pitchFamily="34" charset="0"/>
              </a:rPr>
              <a:t>             </a:t>
            </a:r>
            <a:r>
              <a:rPr lang="en-IN" altLang="en-US" sz="1100" dirty="0">
                <a:latin typeface="Times New Roman" pitchFamily="18" charset="0"/>
                <a:cs typeface="Times New Roman" pitchFamily="18" charset="0"/>
              </a:rPr>
              <a:t>Website should load quickly and respond to user interactions without any noticeable delay.</a:t>
            </a:r>
          </a:p>
          <a:p>
            <a:pPr eaLnBrk="1" hangingPunct="1">
              <a:spcBef>
                <a:spcPts val="50"/>
              </a:spcBef>
              <a:buClr>
                <a:srgbClr val="23292E"/>
              </a:buClr>
            </a:pPr>
            <a:endParaRPr lang="en-IN" altLang="en-US" sz="1100" dirty="0">
              <a:latin typeface="Segoe UI" pitchFamily="34" charset="0"/>
              <a:cs typeface="Segoe UI" pitchFamily="34" charset="0"/>
            </a:endParaRPr>
          </a:p>
          <a:p>
            <a:pPr marL="171450" indent="-171450" algn="just" eaLnBrk="1" hangingPunct="1">
              <a:spcBef>
                <a:spcPts val="50"/>
              </a:spcBef>
              <a:buClr>
                <a:srgbClr val="23292E"/>
              </a:buClr>
              <a:buFont typeface="Arial" panose="020B0604020202020204" pitchFamily="34" charset="0"/>
              <a:buChar char="•"/>
            </a:pPr>
            <a:r>
              <a:rPr lang="en-IN" altLang="en-US" sz="1100" b="1" dirty="0">
                <a:latin typeface="Segoe UI" pitchFamily="34" charset="0"/>
                <a:cs typeface="Segoe UI" pitchFamily="34" charset="0"/>
              </a:rPr>
              <a:t>Security</a:t>
            </a:r>
          </a:p>
          <a:p>
            <a:pPr eaLnBrk="1" hangingPunct="1">
              <a:spcBef>
                <a:spcPts val="50"/>
              </a:spcBef>
              <a:buClr>
                <a:srgbClr val="23292E"/>
              </a:buClr>
            </a:pPr>
            <a:endParaRPr lang="en-IN" altLang="en-US" sz="1100" dirty="0">
              <a:latin typeface="Segoe UI" pitchFamily="34" charset="0"/>
              <a:cs typeface="Segoe UI" pitchFamily="34" charset="0"/>
            </a:endParaRPr>
          </a:p>
          <a:p>
            <a:pPr eaLnBrk="1" hangingPunct="1">
              <a:spcBef>
                <a:spcPts val="50"/>
              </a:spcBef>
              <a:buClr>
                <a:srgbClr val="23292E"/>
              </a:buClr>
            </a:pPr>
            <a:r>
              <a:rPr lang="en-US" altLang="en-US" sz="1100" dirty="0">
                <a:latin typeface="Times New Roman" pitchFamily="18" charset="0"/>
                <a:cs typeface="Times New Roman" pitchFamily="18" charset="0"/>
              </a:rPr>
              <a:t>              The website should be secure and protected against common attacks such as cross sight Scripting (XSS) and SQL injection.</a:t>
            </a:r>
          </a:p>
          <a:p>
            <a:pPr eaLnBrk="1" hangingPunct="1"/>
            <a:r>
              <a:rPr lang="en-US" altLang="en-US" sz="1100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        </a:t>
            </a:r>
            <a:endParaRPr lang="en-US" altLang="en-US" sz="11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307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20041"/>
            <a:ext cx="8362914" cy="5091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Clr>
                <a:srgbClr val="23292E"/>
              </a:buClr>
            </a:pPr>
            <a:r>
              <a:rPr lang="en-US" altLang="en-US" sz="1200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   </a:t>
            </a:r>
            <a:r>
              <a:rPr lang="en-US" altLang="en-US" sz="1200" b="1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    .    </a:t>
            </a:r>
            <a:r>
              <a:rPr lang="en-US" altLang="en-US" sz="1200" b="1" dirty="0" err="1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Maintainablility</a:t>
            </a:r>
            <a:endParaRPr lang="en-US" sz="1200" dirty="0">
              <a:latin typeface="Segoe UI"/>
              <a:cs typeface="Segoe UI"/>
            </a:endParaRPr>
          </a:p>
          <a:p>
            <a:pPr marL="228600" indent="-228600" algn="just" eaLnBrk="1" hangingPunct="1">
              <a:buClr>
                <a:srgbClr val="23292E"/>
              </a:buClr>
            </a:pPr>
            <a:endParaRPr lang="en-US" altLang="en-US" sz="1200" b="1" dirty="0">
              <a:solidFill>
                <a:srgbClr val="23292E"/>
              </a:solidFill>
              <a:latin typeface="Segoe UI" pitchFamily="34" charset="0"/>
              <a:cs typeface="Segoe UI" pitchFamily="34" charset="0"/>
            </a:endParaRPr>
          </a:p>
          <a:p>
            <a:pPr>
              <a:buClr>
                <a:srgbClr val="23292E"/>
              </a:buClr>
            </a:pPr>
            <a:r>
              <a:rPr lang="en-US" altLang="en-US" sz="1200" b="1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             </a:t>
            </a:r>
            <a:r>
              <a:rPr lang="en-US" altLang="en-US" sz="1200" dirty="0">
                <a:solidFill>
                  <a:srgbClr val="23292E"/>
                </a:solidFill>
                <a:latin typeface="Times New Roman" pitchFamily="18" charset="0"/>
                <a:cs typeface="Times New Roman" pitchFamily="18" charset="0"/>
              </a:rPr>
              <a:t>The code base should be easy to maintain and update with clear documentation and consistent coding standards. 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  <a:p>
            <a:pPr marL="469265" indent="-227965">
              <a:buClr>
                <a:srgbClr val="23292E"/>
              </a:buClr>
              <a:tabLst>
                <a:tab pos="469900" algn="l"/>
              </a:tabLst>
              <a:defRPr/>
            </a:pPr>
            <a:endParaRPr lang="en-US" sz="1200" b="1" spc="-10" dirty="0">
              <a:solidFill>
                <a:srgbClr val="23292E"/>
              </a:solidFill>
              <a:latin typeface="Segoe UI"/>
              <a:cs typeface="Segoe UI"/>
            </a:endParaRPr>
          </a:p>
          <a:p>
            <a:pPr marL="469265" indent="-227965">
              <a:buClr>
                <a:srgbClr val="23292E"/>
              </a:buClr>
              <a:buFont typeface="Segoe UI"/>
              <a:buChar char="•"/>
              <a:tabLst>
                <a:tab pos="469900" algn="l"/>
              </a:tabLst>
              <a:defRPr/>
            </a:pPr>
            <a:r>
              <a:rPr lang="en-US" sz="1200" b="1" spc="-10" dirty="0">
                <a:solidFill>
                  <a:srgbClr val="23292E"/>
                </a:solidFill>
                <a:latin typeface="Segoe UI"/>
                <a:cs typeface="Segoe UI"/>
              </a:rPr>
              <a:t>Responsiveness</a:t>
            </a:r>
            <a:endParaRPr lang="en-US" sz="1200" dirty="0">
              <a:latin typeface="Segoe UI"/>
              <a:cs typeface="Segoe UI"/>
            </a:endParaRPr>
          </a:p>
          <a:p>
            <a:pPr>
              <a:spcBef>
                <a:spcPts val="9"/>
              </a:spcBef>
              <a:buClr>
                <a:srgbClr val="23292E"/>
              </a:buClr>
              <a:buFont typeface="Segoe UI"/>
              <a:buChar char="•"/>
              <a:defRPr/>
            </a:pPr>
            <a:endParaRPr lang="en-US" sz="1200" dirty="0">
              <a:latin typeface="Times New Roman"/>
              <a:cs typeface="Times New Roman"/>
            </a:endParaRPr>
          </a:p>
          <a:p>
            <a:pPr marL="1475740">
              <a:defRPr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The website should be mobile friendly and should adjust its layout according to the device’s screen size.</a:t>
            </a:r>
          </a:p>
          <a:p>
            <a:pPr>
              <a:spcBef>
                <a:spcPts val="55"/>
              </a:spcBef>
              <a:defRPr/>
            </a:pPr>
            <a:endParaRPr lang="en-US" sz="1200" dirty="0">
              <a:latin typeface="Times New Roman"/>
              <a:cs typeface="Times New Roman"/>
            </a:endParaRPr>
          </a:p>
          <a:p>
            <a:pPr marL="469265" indent="-227965">
              <a:buClr>
                <a:srgbClr val="23292E"/>
              </a:buClr>
              <a:buFont typeface="Segoe UI"/>
              <a:buChar char="•"/>
              <a:tabLst>
                <a:tab pos="469900" algn="l"/>
              </a:tabLst>
              <a:defRPr/>
            </a:pPr>
            <a:r>
              <a:rPr lang="en-US" sz="1200" b="1" spc="-15" dirty="0">
                <a:solidFill>
                  <a:srgbClr val="23292E"/>
                </a:solidFill>
                <a:latin typeface="Segoe UI" pitchFamily="34" charset="0"/>
                <a:cs typeface="Segoe UI" pitchFamily="34" charset="0"/>
              </a:rPr>
              <a:t>Performance</a:t>
            </a:r>
            <a:endParaRPr lang="en-US" sz="1200" dirty="0">
              <a:latin typeface="Segoe UI" pitchFamily="34" charset="0"/>
              <a:cs typeface="Segoe UI" pitchFamily="34" charset="0"/>
            </a:endParaRPr>
          </a:p>
          <a:p>
            <a:pPr>
              <a:spcBef>
                <a:spcPts val="9"/>
              </a:spcBef>
              <a:buClr>
                <a:srgbClr val="23292E"/>
              </a:buClr>
              <a:buFont typeface="Segoe UI"/>
              <a:buChar char="•"/>
              <a:defRPr/>
            </a:pPr>
            <a:endParaRPr lang="en-US" sz="1200" dirty="0">
              <a:latin typeface="Times New Roman"/>
              <a:cs typeface="Times New Roman"/>
            </a:endParaRPr>
          </a:p>
          <a:p>
            <a:pPr>
              <a:spcBef>
                <a:spcPts val="9"/>
              </a:spcBef>
              <a:defRPr/>
            </a:pPr>
            <a:r>
              <a:rPr lang="en-US" sz="1200" dirty="0">
                <a:latin typeface="Times New Roman"/>
                <a:cs typeface="Times New Roman"/>
              </a:rPr>
              <a:t>                                       The website should be optimized for performance with low page loading time optimized images and                 </a:t>
            </a:r>
          </a:p>
          <a:p>
            <a:pPr>
              <a:spcBef>
                <a:spcPts val="9"/>
              </a:spcBef>
              <a:defRPr/>
            </a:pPr>
            <a:r>
              <a:rPr lang="en-US" sz="1200" dirty="0">
                <a:latin typeface="Times New Roman"/>
                <a:cs typeface="Times New Roman"/>
              </a:rPr>
              <a:t>                                        minified code. </a:t>
            </a:r>
            <a:endParaRPr lang="en-US" sz="1200" dirty="0">
              <a:latin typeface="Segoe UI"/>
              <a:cs typeface="Segoe UI"/>
            </a:endParaRPr>
          </a:p>
          <a:p>
            <a:endParaRPr lang="en-US" sz="1200" spc="-10" dirty="0">
              <a:solidFill>
                <a:srgbClr val="23292E"/>
              </a:solidFill>
              <a:latin typeface="Segoe UI"/>
              <a:cs typeface="Segoe UI"/>
            </a:endParaRPr>
          </a:p>
          <a:p>
            <a:r>
              <a:rPr lang="en-IN" sz="1200" b="1" i="1" u="sng" dirty="0">
                <a:latin typeface="Segoe UI"/>
                <a:cs typeface="Segoe UI"/>
              </a:rPr>
              <a:t>UI(u</a:t>
            </a:r>
            <a:r>
              <a:rPr lang="en-IN" sz="1200" b="1" i="1" u="sng" spc="-10" dirty="0">
                <a:latin typeface="Segoe UI"/>
                <a:cs typeface="Segoe UI"/>
              </a:rPr>
              <a:t>s</a:t>
            </a:r>
            <a:r>
              <a:rPr lang="en-IN" sz="1200" b="1" i="1" u="sng" dirty="0">
                <a:latin typeface="Segoe UI"/>
                <a:cs typeface="Segoe UI"/>
              </a:rPr>
              <a:t>er </a:t>
            </a:r>
            <a:r>
              <a:rPr lang="en-IN" sz="1200" b="1" i="1" u="sng" spc="-5" dirty="0">
                <a:latin typeface="Segoe UI"/>
                <a:cs typeface="Segoe UI"/>
              </a:rPr>
              <a:t>i</a:t>
            </a:r>
            <a:r>
              <a:rPr lang="en-IN" sz="1200" b="1" i="1" u="sng" spc="-15" dirty="0">
                <a:latin typeface="Segoe UI"/>
                <a:cs typeface="Segoe UI"/>
              </a:rPr>
              <a:t>n</a:t>
            </a:r>
            <a:r>
              <a:rPr lang="en-IN" sz="1200" b="1" i="1" u="sng" dirty="0">
                <a:latin typeface="Segoe UI"/>
                <a:cs typeface="Segoe UI"/>
              </a:rPr>
              <a:t>te</a:t>
            </a:r>
            <a:r>
              <a:rPr lang="en-IN" sz="1200" b="1" i="1" u="sng" spc="-10" dirty="0">
                <a:latin typeface="Segoe UI"/>
                <a:cs typeface="Segoe UI"/>
              </a:rPr>
              <a:t>rf</a:t>
            </a:r>
            <a:r>
              <a:rPr lang="en-IN" sz="1200" b="1" i="1" u="sng" dirty="0">
                <a:latin typeface="Segoe UI"/>
                <a:cs typeface="Segoe UI"/>
              </a:rPr>
              <a:t>a</a:t>
            </a:r>
            <a:r>
              <a:rPr lang="en-IN" sz="1200" b="1" i="1" u="sng" spc="-10" dirty="0">
                <a:latin typeface="Segoe UI"/>
                <a:cs typeface="Segoe UI"/>
              </a:rPr>
              <a:t>c</a:t>
            </a:r>
            <a:r>
              <a:rPr lang="en-IN" sz="1200" b="1" i="1" u="sng" dirty="0">
                <a:latin typeface="Segoe UI"/>
                <a:cs typeface="Segoe UI"/>
              </a:rPr>
              <a:t>e)</a:t>
            </a:r>
            <a:endParaRPr lang="en-IN" sz="1200" dirty="0">
              <a:latin typeface="Segoe UI"/>
              <a:cs typeface="Segoe UI"/>
            </a:endParaRPr>
          </a:p>
          <a:p>
            <a:r>
              <a:rPr lang="en-US" sz="1200" dirty="0"/>
              <a:t>            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IN" sz="1200" b="1" dirty="0"/>
              <a:t>Home page </a:t>
            </a:r>
            <a:endParaRPr lang="en-IN" sz="1200" dirty="0"/>
          </a:p>
          <a:p>
            <a:pPr marL="285750" lvl="0" indent="-285750">
              <a:buFont typeface="Arial" pitchFamily="34" charset="0"/>
              <a:buChar char="•"/>
            </a:pPr>
            <a:r>
              <a:rPr lang="en-IN" sz="1200" b="1" dirty="0"/>
              <a:t>User profile</a:t>
            </a:r>
            <a:endParaRPr lang="en-IN" sz="1200" dirty="0"/>
          </a:p>
          <a:p>
            <a:pPr marL="285750" lvl="0" indent="-285750">
              <a:buFont typeface="Arial" pitchFamily="34" charset="0"/>
              <a:buChar char="•"/>
            </a:pPr>
            <a:r>
              <a:rPr lang="en-IN" sz="1200" b="1" dirty="0"/>
              <a:t>About us</a:t>
            </a:r>
            <a:endParaRPr lang="en-IN" sz="1200" dirty="0"/>
          </a:p>
          <a:p>
            <a:pPr marL="285750" lvl="0" indent="-285750">
              <a:buFont typeface="Arial" pitchFamily="34" charset="0"/>
              <a:buChar char="•"/>
            </a:pPr>
            <a:r>
              <a:rPr lang="en-IN" sz="1200" b="1" dirty="0"/>
              <a:t>Contact</a:t>
            </a:r>
            <a:endParaRPr lang="en-IN" sz="1200" dirty="0"/>
          </a:p>
          <a:p>
            <a:pPr marL="285750" lvl="0" indent="-285750">
              <a:buFont typeface="Arial" pitchFamily="34" charset="0"/>
              <a:buChar char="•"/>
            </a:pPr>
            <a:r>
              <a:rPr lang="en-IN" sz="1200" b="1" dirty="0"/>
              <a:t>Terms</a:t>
            </a:r>
            <a:r>
              <a:rPr lang="en-IN" sz="1200" dirty="0"/>
              <a:t> </a:t>
            </a:r>
            <a:r>
              <a:rPr lang="en-IN" sz="1200" b="1" dirty="0"/>
              <a:t>&amp; Conditions</a:t>
            </a:r>
          </a:p>
          <a:p>
            <a:pPr marL="285750" lvl="0" indent="-285750">
              <a:buFont typeface="Arial" pitchFamily="34" charset="0"/>
              <a:buChar char="•"/>
            </a:pPr>
            <a:endParaRPr lang="en-IN" sz="1200" dirty="0">
              <a:latin typeface="Segoe UI"/>
              <a:cs typeface="Segoe UI"/>
            </a:endParaRPr>
          </a:p>
          <a:p>
            <a:endParaRPr lang="en-IN" sz="1200" dirty="0"/>
          </a:p>
          <a:p>
            <a:pPr marL="535305" algn="ctr">
              <a:defRPr/>
            </a:pPr>
            <a:endParaRPr lang="en-US" sz="1200" spc="-10" dirty="0">
              <a:solidFill>
                <a:srgbClr val="23292E"/>
              </a:solidFill>
              <a:latin typeface="Segoe UI"/>
              <a:cs typeface="Segoe UI"/>
            </a:endParaRPr>
          </a:p>
          <a:p>
            <a:pPr marL="535305" algn="ctr">
              <a:defRPr/>
            </a:pPr>
            <a:endParaRPr lang="en-US" sz="1200" spc="-10" dirty="0">
              <a:solidFill>
                <a:srgbClr val="23292E"/>
              </a:solidFill>
              <a:latin typeface="Segoe UI"/>
              <a:cs typeface="Segoe UI"/>
            </a:endParaRPr>
          </a:p>
          <a:p>
            <a:pPr marL="535305" algn="ctr">
              <a:defRPr/>
            </a:pPr>
            <a:endParaRPr lang="en-US" sz="1200" spc="-10" dirty="0">
              <a:solidFill>
                <a:srgbClr val="23292E"/>
              </a:solidFill>
              <a:latin typeface="Segoe UI"/>
              <a:cs typeface="Segoe UI"/>
            </a:endParaRPr>
          </a:p>
          <a:p>
            <a:pPr marL="535305" algn="ctr">
              <a:defRPr/>
            </a:pPr>
            <a:endParaRPr lang="en-US" sz="1200" dirty="0">
              <a:latin typeface="Segoe UI"/>
              <a:cs typeface="Segoe UI"/>
            </a:endParaRPr>
          </a:p>
          <a:p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211294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07010" y="255270"/>
            <a:ext cx="87503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i="1" u="sng" dirty="0"/>
              <a:t>Hardware Requirement</a:t>
            </a:r>
          </a:p>
          <a:p>
            <a:endParaRPr lang="en-IN" sz="1200" b="1" i="1" u="sng" dirty="0">
              <a:latin typeface="Segoe UI" pitchFamily="34" charset="0"/>
              <a:cs typeface="Segoe UI" pitchFamily="34" charset="0"/>
            </a:endParaRPr>
          </a:p>
          <a:p>
            <a:r>
              <a:rPr lang="en-US" sz="1200" b="1" dirty="0">
                <a:latin typeface="Segoe UI" pitchFamily="34" charset="0"/>
                <a:cs typeface="Segoe UI" pitchFamily="34" charset="0"/>
              </a:rPr>
              <a:t>• Processor</a:t>
            </a:r>
          </a:p>
          <a:p>
            <a:r>
              <a:rPr lang="en-US" sz="1200" b="1" dirty="0">
                <a:latin typeface="Segoe UI" pitchFamily="34" charset="0"/>
                <a:cs typeface="Segoe UI" pitchFamily="34" charset="0"/>
              </a:rPr>
              <a:t>                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Any modern processor with at least </a:t>
            </a:r>
            <a:r>
              <a:rPr lang="en-US" sz="1200" b="1" dirty="0">
                <a:latin typeface="Times New Roman" pitchFamily="18" charset="0"/>
                <a:cs typeface="Times New Roman" pitchFamily="18" charset="0"/>
              </a:rPr>
              <a:t>2 cores 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and a clock speed of </a:t>
            </a:r>
            <a:r>
              <a:rPr lang="en-US" sz="1200" b="1" dirty="0">
                <a:latin typeface="Times New Roman" pitchFamily="18" charset="0"/>
                <a:cs typeface="Times New Roman" pitchFamily="18" charset="0"/>
              </a:rPr>
              <a:t>2.5GHz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or higher should be sufficient. </a:t>
            </a:r>
          </a:p>
          <a:p>
            <a:endParaRPr lang="en-US" sz="1200" dirty="0"/>
          </a:p>
          <a:p>
            <a:r>
              <a:rPr lang="en-US" sz="1200" b="1" dirty="0">
                <a:latin typeface="Segoe UI" pitchFamily="34" charset="0"/>
                <a:cs typeface="Segoe UI" pitchFamily="34" charset="0"/>
              </a:rPr>
              <a:t>• RAM</a:t>
            </a:r>
          </a:p>
          <a:p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              At least </a:t>
            </a:r>
            <a:r>
              <a:rPr lang="en-US" sz="1200" b="1" dirty="0">
                <a:latin typeface="Times New Roman" pitchFamily="18" charset="0"/>
                <a:cs typeface="Times New Roman" pitchFamily="18" charset="0"/>
              </a:rPr>
              <a:t>4GB of RAM 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is recommended, although 8GB or more is better for larger websites.</a:t>
            </a:r>
          </a:p>
          <a:p>
            <a:endParaRPr lang="en-US" sz="1200" dirty="0"/>
          </a:p>
          <a:p>
            <a:r>
              <a:rPr lang="en-US" sz="1200" b="1" dirty="0">
                <a:latin typeface="Segoe UI" pitchFamily="34" charset="0"/>
                <a:cs typeface="Segoe UI" pitchFamily="34" charset="0"/>
              </a:rPr>
              <a:t>• Storage</a:t>
            </a:r>
          </a:p>
          <a:p>
            <a:r>
              <a:rPr lang="en-US" sz="1200" b="1" dirty="0">
                <a:latin typeface="Times New Roman" pitchFamily="18" charset="0"/>
                <a:cs typeface="Times New Roman" pitchFamily="18" charset="0"/>
              </a:rPr>
              <a:t>                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A solid-state drive (SSD) is recommended for faster website loading times and improved overall performance. </a:t>
            </a:r>
          </a:p>
          <a:p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              A minimum of </a:t>
            </a:r>
            <a:r>
              <a:rPr lang="en-US" sz="1200" b="1" dirty="0">
                <a:latin typeface="Times New Roman" pitchFamily="18" charset="0"/>
                <a:cs typeface="Times New Roman" pitchFamily="18" charset="0"/>
              </a:rPr>
              <a:t>250GB 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of storage space is recommended</a:t>
            </a:r>
            <a:r>
              <a:rPr lang="en-US" sz="1200" dirty="0"/>
              <a:t>.</a:t>
            </a:r>
          </a:p>
          <a:p>
            <a:endParaRPr lang="en-US" sz="1200" dirty="0"/>
          </a:p>
          <a:p>
            <a:r>
              <a:rPr lang="en-US" sz="1200" b="1" dirty="0">
                <a:latin typeface="Segoe UI" pitchFamily="34" charset="0"/>
                <a:cs typeface="Segoe UI" pitchFamily="34" charset="0"/>
              </a:rPr>
              <a:t>• Display</a:t>
            </a:r>
          </a:p>
          <a:p>
            <a:r>
              <a:rPr lang="en-US" sz="1200" b="1" dirty="0">
                <a:latin typeface="Times New Roman" pitchFamily="18" charset="0"/>
                <a:cs typeface="Times New Roman" pitchFamily="18" charset="0"/>
              </a:rPr>
              <a:t>                 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A high-resolution display with a resolution of at least </a:t>
            </a:r>
            <a:r>
              <a:rPr lang="en-US" sz="1200" b="1" dirty="0">
                <a:latin typeface="Times New Roman" pitchFamily="18" charset="0"/>
                <a:cs typeface="Times New Roman" pitchFamily="18" charset="0"/>
              </a:rPr>
              <a:t>1920x1080 pixels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is recommended for optimal viewing and </a:t>
            </a:r>
          </a:p>
          <a:p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               editing of the website</a:t>
            </a:r>
            <a:r>
              <a:rPr lang="en-US" sz="1200" dirty="0"/>
              <a:t>.</a:t>
            </a:r>
          </a:p>
          <a:p>
            <a:r>
              <a:rPr lang="en-US" sz="1200" dirty="0"/>
              <a:t> </a:t>
            </a:r>
          </a:p>
          <a:p>
            <a:r>
              <a:rPr lang="en-US" sz="1200" b="1" dirty="0">
                <a:latin typeface="Segoe UI" pitchFamily="34" charset="0"/>
                <a:cs typeface="Segoe UI" pitchFamily="34" charset="0"/>
              </a:rPr>
              <a:t>•</a:t>
            </a:r>
            <a:r>
              <a:rPr lang="en-US" sz="1200" dirty="0">
                <a:latin typeface="Segoe UI" pitchFamily="34" charset="0"/>
                <a:cs typeface="Segoe UI" pitchFamily="34" charset="0"/>
              </a:rPr>
              <a:t> </a:t>
            </a:r>
            <a:r>
              <a:rPr lang="en-US" sz="1200" b="1" dirty="0">
                <a:latin typeface="Segoe UI" pitchFamily="34" charset="0"/>
                <a:cs typeface="Segoe UI" pitchFamily="34" charset="0"/>
              </a:rPr>
              <a:t>Internet Connection </a:t>
            </a:r>
            <a:endParaRPr lang="en-US" sz="1200" dirty="0"/>
          </a:p>
          <a:p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                A fast and stable internet connection with at least </a:t>
            </a:r>
            <a:r>
              <a:rPr lang="en-US" sz="1200" b="1" dirty="0"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Mbps download and </a:t>
            </a:r>
            <a:r>
              <a:rPr lang="en-US" sz="1200" b="1" dirty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Mbps upload speeds is recommended</a:t>
            </a:r>
          </a:p>
          <a:p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              for uploading and accessing the website</a:t>
            </a:r>
          </a:p>
          <a:p>
            <a:endParaRPr lang="en-IN" sz="1200" b="1" dirty="0"/>
          </a:p>
          <a:p>
            <a:r>
              <a:rPr lang="en-IN" sz="1200" b="1" i="1" u="sng" dirty="0"/>
              <a:t>System Architecture</a:t>
            </a:r>
          </a:p>
          <a:p>
            <a:endParaRPr lang="en-IN" sz="1200" dirty="0"/>
          </a:p>
          <a:p>
            <a:r>
              <a:rPr lang="en-IN" sz="1200" dirty="0">
                <a:latin typeface="Times New Roman" pitchFamily="18" charset="0"/>
                <a:cs typeface="Times New Roman" pitchFamily="18" charset="0"/>
              </a:rPr>
              <a:t>The website will be build using the </a:t>
            </a:r>
            <a:r>
              <a:rPr lang="en-IN" sz="1200" b="1" dirty="0">
                <a:latin typeface="Times New Roman" pitchFamily="18" charset="0"/>
                <a:cs typeface="Times New Roman" pitchFamily="18" charset="0"/>
              </a:rPr>
              <a:t>HTML, CSS, Bootstrap, Hosting </a:t>
            </a:r>
            <a:r>
              <a:rPr lang="en-IN" sz="1200" b="1" dirty="0" err="1">
                <a:latin typeface="Times New Roman" pitchFamily="18" charset="0"/>
                <a:cs typeface="Times New Roman" pitchFamily="18" charset="0"/>
              </a:rPr>
              <a:t>Gitup</a:t>
            </a:r>
            <a:r>
              <a:rPr lang="en-IN" sz="1200" b="1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2234280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1224" y="351008"/>
            <a:ext cx="704391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i="1" u="sng" dirty="0"/>
              <a:t>Data management</a:t>
            </a:r>
          </a:p>
          <a:p>
            <a:endParaRPr lang="en-IN" sz="1200" dirty="0"/>
          </a:p>
          <a:p>
            <a:r>
              <a:rPr lang="en-IN" sz="1200" dirty="0">
                <a:latin typeface="Times New Roman" pitchFamily="18" charset="0"/>
                <a:cs typeface="Times New Roman" pitchFamily="18" charset="0"/>
              </a:rPr>
              <a:t>User can easily access our web page and data’s are stored in System Database.</a:t>
            </a:r>
          </a:p>
          <a:p>
            <a:endParaRPr lang="en-IN" sz="1200" dirty="0"/>
          </a:p>
          <a:p>
            <a:r>
              <a:rPr lang="en-IN" sz="1200" b="1" i="1" u="sng" dirty="0"/>
              <a:t>Testing &amp; quality assurance</a:t>
            </a:r>
          </a:p>
          <a:p>
            <a:endParaRPr lang="en-IN" sz="1200" dirty="0"/>
          </a:p>
          <a:p>
            <a:r>
              <a:rPr lang="en-IN" sz="1200" dirty="0">
                <a:latin typeface="Times New Roman" pitchFamily="18" charset="0"/>
                <a:cs typeface="Times New Roman" pitchFamily="18" charset="0"/>
              </a:rPr>
              <a:t>The website has been tested on several device by our team and is been </a:t>
            </a:r>
            <a:r>
              <a:rPr lang="en-IN" sz="1200" dirty="0" err="1">
                <a:latin typeface="Times New Roman" pitchFamily="18" charset="0"/>
                <a:cs typeface="Times New Roman" pitchFamily="18" charset="0"/>
              </a:rPr>
              <a:t>completly</a:t>
            </a:r>
            <a:r>
              <a:rPr lang="en-IN" sz="1200" dirty="0">
                <a:latin typeface="Times New Roman" pitchFamily="18" charset="0"/>
                <a:cs typeface="Times New Roman" pitchFamily="18" charset="0"/>
              </a:rPr>
              <a:t>  and the </a:t>
            </a:r>
            <a:r>
              <a:rPr lang="en-IN" sz="1200" dirty="0" err="1">
                <a:latin typeface="Times New Roman" pitchFamily="18" charset="0"/>
                <a:cs typeface="Times New Roman" pitchFamily="18" charset="0"/>
              </a:rPr>
              <a:t>datas</a:t>
            </a:r>
            <a:r>
              <a:rPr lang="en-IN" sz="1200" dirty="0">
                <a:latin typeface="Times New Roman" pitchFamily="18" charset="0"/>
                <a:cs typeface="Times New Roman" pitchFamily="18" charset="0"/>
              </a:rPr>
              <a:t> will be secured</a:t>
            </a:r>
          </a:p>
          <a:p>
            <a:endParaRPr lang="en-IN" sz="1200" i="1" dirty="0"/>
          </a:p>
          <a:p>
            <a:r>
              <a:rPr lang="en-IN" sz="1200" b="1" i="1" u="sng" dirty="0"/>
              <a:t>Conclusion</a:t>
            </a:r>
          </a:p>
          <a:p>
            <a:endParaRPr lang="en-IN" sz="1200" dirty="0"/>
          </a:p>
          <a:p>
            <a:r>
              <a:rPr lang="en-IN" sz="1200" dirty="0">
                <a:latin typeface="Times New Roman" pitchFamily="18" charset="0"/>
                <a:cs typeface="Times New Roman" pitchFamily="18" charset="0"/>
              </a:rPr>
              <a:t>This SRS outlines the key requirements and the features for an Portfolio website built using the </a:t>
            </a:r>
            <a:r>
              <a:rPr lang="en-IN" sz="1200" b="1" dirty="0">
                <a:latin typeface="Times New Roman" pitchFamily="18" charset="0"/>
                <a:cs typeface="Times New Roman" pitchFamily="18" charset="0"/>
              </a:rPr>
              <a:t>HTML , CSS,</a:t>
            </a:r>
          </a:p>
          <a:p>
            <a:r>
              <a:rPr lang="en-IN" sz="1200" b="1" dirty="0">
                <a:latin typeface="Times New Roman" pitchFamily="18" charset="0"/>
                <a:cs typeface="Times New Roman" pitchFamily="18" charset="0"/>
              </a:rPr>
              <a:t>JAVASCRIPT, PHP.</a:t>
            </a:r>
          </a:p>
          <a:p>
            <a:endParaRPr lang="en-IN" sz="1200" i="1" dirty="0">
              <a:latin typeface="Times New Roman" pitchFamily="18" charset="0"/>
              <a:cs typeface="Times New Roman" pitchFamily="18" charset="0"/>
            </a:endParaRPr>
          </a:p>
          <a:p>
            <a:endParaRPr lang="en-IN" sz="1200" dirty="0"/>
          </a:p>
          <a:p>
            <a:endParaRPr lang="en-IN" sz="1200" dirty="0"/>
          </a:p>
          <a:p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3976254" y="1953491"/>
            <a:ext cx="2888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https://github.com/Kishanth500/Portfolio-Website.git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63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Custom 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513</Words>
  <Application>Microsoft Office PowerPoint</Application>
  <PresentationFormat>On-screen Show (16:9)</PresentationFormat>
  <Paragraphs>129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EB Garamond</vt:lpstr>
      <vt:lpstr>arial</vt:lpstr>
      <vt:lpstr>EB Garamond Medium</vt:lpstr>
      <vt:lpstr>Segoe UI</vt:lpstr>
      <vt:lpstr>Public Sans</vt:lpstr>
      <vt:lpstr>Noto Sans Symbols</vt:lpstr>
      <vt:lpstr>Times New Roman</vt:lpstr>
      <vt:lpstr>arial</vt:lpstr>
      <vt:lpstr>Calibri</vt:lpstr>
      <vt:lpstr>Simple Light</vt:lpstr>
      <vt:lpstr>PowerPoint Presentation</vt:lpstr>
      <vt:lpstr>Portfolio Website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kishanthyousuff123@gmail.com</cp:lastModifiedBy>
  <cp:revision>37</cp:revision>
  <dcterms:created xsi:type="dcterms:W3CDTF">2020-08-13T11:21:46Z</dcterms:created>
  <dcterms:modified xsi:type="dcterms:W3CDTF">2023-03-08T14:52:59Z</dcterms:modified>
</cp:coreProperties>
</file>